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 showGuides="1">
      <p:cViewPr varScale="1">
        <p:scale>
          <a:sx n="96" d="100"/>
          <a:sy n="96" d="100"/>
        </p:scale>
        <p:origin x="10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  <a:endParaRPr lang="es-ES" sz="1600" spc="-10" dirty="0">
              <a:latin typeface="Arial MT"/>
              <a:cs typeface="Arial MT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31/08/2026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1751" y="1772205"/>
            <a:ext cx="6227227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abril de 2021, no se encuentra el de generar obra pública.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682</Words>
  <Application>WPS Presentation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SimSun</vt:lpstr>
      <vt:lpstr>Wingdings</vt:lpstr>
      <vt:lpstr>Tunga</vt:lpstr>
      <vt:lpstr>Segoe Print</vt:lpstr>
      <vt:lpstr>Arial MT</vt:lpstr>
      <vt:lpstr>Franklin Gothic Book</vt:lpstr>
      <vt:lpstr>Microsoft YaHei</vt:lpstr>
      <vt:lpstr>Arial Unicode MS</vt:lpstr>
      <vt:lpstr>Franklin Gothic Medium</vt:lpstr>
      <vt:lpstr>Calibri</vt:lpstr>
      <vt:lpstr>Ángulos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</cp:lastModifiedBy>
  <cp:revision>138</cp:revision>
  <cp:lastPrinted>2018-02-13T17:09:00Z</cp:lastPrinted>
  <dcterms:created xsi:type="dcterms:W3CDTF">2018-02-03T22:13:00Z</dcterms:created>
  <dcterms:modified xsi:type="dcterms:W3CDTF">2026-08-27T15:57:23Z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EC66194E69974D6F88FACE54234C5E2F_12</vt:lpwstr>
  </property>
  <property fmtid="{D5CDD505-2E9C-101B-9397-08002B2CF9AE}" pid="3" name="KSOProductBuildVer">
    <vt:lpwstr>3082-12.1.0.28485</vt:lpwstr>
  </property>
</Properties>
</file>